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7" r:id="rId2"/>
    <p:sldId id="307" r:id="rId3"/>
    <p:sldId id="287" r:id="rId4"/>
    <p:sldId id="309" r:id="rId5"/>
    <p:sldId id="312" r:id="rId6"/>
    <p:sldId id="311" r:id="rId7"/>
    <p:sldId id="297" r:id="rId8"/>
    <p:sldId id="308" r:id="rId9"/>
    <p:sldId id="298" r:id="rId10"/>
    <p:sldId id="299" r:id="rId11"/>
    <p:sldId id="300" r:id="rId12"/>
    <p:sldId id="304" r:id="rId13"/>
    <p:sldId id="305" r:id="rId14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22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43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BC582FAB-E7CC-4E0E-80A6-5D6183667E10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611339E1-6A43-4070-9334-F480EE9E85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97303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FEAED9E8-7785-43D6-83C8-4190441F4188}" type="datetimeFigureOut">
              <a:rPr lang="ru-RU" smtClean="0"/>
              <a:t>10.04.2018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4" rIns="91429" bIns="4571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29" tIns="45714" rIns="91429" bIns="4571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45659" cy="498055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5"/>
            <a:ext cx="2945659" cy="498055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74B935F9-B676-476A-9071-02D54182D9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30116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3220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5645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4C4D-35EE-4C11-8BF1-C3E14923FFC4}" type="datetime1">
              <a:rPr lang="ru-RU" smtClean="0"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F721-0F61-4640-95CC-46713B935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180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E3E6A-1C58-4A5C-BF30-30F4AB483863}" type="datetime1">
              <a:rPr lang="ru-RU" smtClean="0"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F721-0F61-4640-95CC-46713B935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551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C75FE-8CA6-404E-BB97-672C9D20F30F}" type="datetime1">
              <a:rPr lang="ru-RU" smtClean="0"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F721-0F61-4640-95CC-46713B935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89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AF7A6-8931-4EFB-A273-80FF34AF7437}" type="datetime1">
              <a:rPr lang="ru-RU" smtClean="0"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F721-0F61-4640-95CC-46713B935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872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D25F3-19E2-4EEC-A2F8-D251A2574C20}" type="datetime1">
              <a:rPr lang="ru-RU" smtClean="0"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F721-0F61-4640-95CC-46713B935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120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6F916-DDBE-457A-B5DF-D500E91F07B0}" type="datetime1">
              <a:rPr lang="ru-RU" smtClean="0"/>
              <a:t>10.04.2018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F721-0F61-4640-95CC-46713B935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03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F2412-155E-43B2-95D5-B08CCFDC104F}" type="datetime1">
              <a:rPr lang="ru-RU" smtClean="0"/>
              <a:t>10.04.2018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F721-0F61-4640-95CC-46713B935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403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F1C20-5A06-49AE-8299-F00E60715365}" type="datetime1">
              <a:rPr lang="ru-RU" smtClean="0"/>
              <a:t>10.04.2018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F721-0F61-4640-95CC-46713B935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551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0AC95-7F37-4091-AFCC-DF330D081033}" type="datetime1">
              <a:rPr lang="ru-RU" smtClean="0"/>
              <a:t>10.04.2018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F721-0F61-4640-95CC-46713B935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920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6B243-2CDA-4F73-BA2B-5329B67B740D}" type="datetime1">
              <a:rPr lang="ru-RU" smtClean="0"/>
              <a:t>10.04.2018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F721-0F61-4640-95CC-46713B935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857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1F32F-E2BA-4523-BD71-E1B12D1E966B}" type="datetime1">
              <a:rPr lang="ru-RU" smtClean="0"/>
              <a:t>10.04.2018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4F721-0F61-4640-95CC-46713B935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768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D7122-F5C8-4FB9-9470-C6A422773AC3}" type="datetime1">
              <a:rPr lang="ru-RU" smtClean="0"/>
              <a:t>10.04.2018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4F721-0F61-4640-95CC-46713B9354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679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75"/>
          <a:stretch/>
        </p:blipFill>
        <p:spPr>
          <a:xfrm>
            <a:off x="0" y="525100"/>
            <a:ext cx="5751861" cy="63328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306" y="282737"/>
            <a:ext cx="4562950" cy="30366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14120" y="3554852"/>
            <a:ext cx="3896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entury Gothic" panose="020B0502020202020204" pitchFamily="34" charset="0"/>
              </a:rPr>
              <a:t>Массовое угощение «Амурской» ухой. Бесплатно раздадут 15 тысяч порций.</a:t>
            </a:r>
            <a:endParaRPr lang="ru-RU" sz="1400" b="1" dirty="0"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14120" y="4313544"/>
            <a:ext cx="39944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entury Gothic" panose="020B0502020202020204" pitchFamily="34" charset="0"/>
              </a:rPr>
              <a:t>Арт-объект, гигантский 3</a:t>
            </a:r>
            <a:r>
              <a:rPr lang="en-US" sz="1400" b="1" dirty="0" smtClean="0">
                <a:latin typeface="Century Gothic" panose="020B0502020202020204" pitchFamily="34" charset="0"/>
              </a:rPr>
              <a:t>D</a:t>
            </a:r>
            <a:r>
              <a:rPr lang="ru-RU" sz="1400" b="1" dirty="0" smtClean="0">
                <a:latin typeface="Century Gothic" panose="020B0502020202020204" pitchFamily="34" charset="0"/>
              </a:rPr>
              <a:t> рисунок и другие фотозоны </a:t>
            </a:r>
            <a:br>
              <a:rPr lang="ru-RU" sz="1400" b="1" dirty="0" smtClean="0">
                <a:latin typeface="Century Gothic" panose="020B0502020202020204" pitchFamily="34" charset="0"/>
              </a:rPr>
            </a:br>
            <a:endParaRPr lang="ru-RU" sz="1400" b="1" dirty="0" smtClean="0">
              <a:latin typeface="Century Gothic" panose="020B0502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114120" y="5052208"/>
            <a:ext cx="39944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Century Gothic" panose="020B0502020202020204" pitchFamily="34" charset="0"/>
              </a:rPr>
              <a:t>Сотни блюд от ресторанов города и бесплатные дегустации</a:t>
            </a:r>
            <a:endParaRPr lang="ru-RU" sz="1400" b="1" dirty="0">
              <a:latin typeface="Century Gothic" panose="020B0502020202020204" pitchFamily="34" charset="0"/>
            </a:endParaRPr>
          </a:p>
        </p:txBody>
      </p:sp>
      <p:sp>
        <p:nvSpPr>
          <p:cNvPr id="10" name="5-конечная звезда 9"/>
          <p:cNvSpPr/>
          <p:nvPr/>
        </p:nvSpPr>
        <p:spPr>
          <a:xfrm>
            <a:off x="6834181" y="3689713"/>
            <a:ext cx="244444" cy="253497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5-конечная звезда 10"/>
          <p:cNvSpPr/>
          <p:nvPr/>
        </p:nvSpPr>
        <p:spPr>
          <a:xfrm>
            <a:off x="6834181" y="5187069"/>
            <a:ext cx="244444" cy="253497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5-конечная звезда 11"/>
          <p:cNvSpPr/>
          <p:nvPr/>
        </p:nvSpPr>
        <p:spPr>
          <a:xfrm>
            <a:off x="6834181" y="4448406"/>
            <a:ext cx="244444" cy="253497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5-конечная звезда 12"/>
          <p:cNvSpPr/>
          <p:nvPr/>
        </p:nvSpPr>
        <p:spPr>
          <a:xfrm>
            <a:off x="6834181" y="5925732"/>
            <a:ext cx="244444" cy="253497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114119" y="5784762"/>
            <a:ext cx="469159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latin typeface="Century Gothic" panose="020B0502020202020204" pitchFamily="34" charset="0"/>
              </a:rPr>
              <a:t>Продукты от хабаровских производителей: мед, колбаса, рыба, йогурты, сладости.</a:t>
            </a:r>
            <a:br>
              <a:rPr lang="ru-RU" sz="1400" b="1" dirty="0" smtClean="0">
                <a:latin typeface="Century Gothic" panose="020B0502020202020204" pitchFamily="34" charset="0"/>
              </a:rPr>
            </a:br>
            <a:r>
              <a:rPr lang="ru-RU" sz="1400" b="1" dirty="0" smtClean="0">
                <a:latin typeface="Century Gothic" panose="020B0502020202020204" pitchFamily="34" charset="0"/>
              </a:rPr>
              <a:t>Всё с большими скидками.</a:t>
            </a:r>
            <a:endParaRPr lang="ru-RU" sz="1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6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8218" y="645533"/>
            <a:ext cx="3105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Арт-объект</a:t>
            </a:r>
            <a:endParaRPr lang="ru-RU" sz="28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r="3711" b="13795"/>
          <a:stretch/>
        </p:blipFill>
        <p:spPr>
          <a:xfrm>
            <a:off x="3814527" y="261093"/>
            <a:ext cx="8377473" cy="63860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6141" y="1926558"/>
            <a:ext cx="3105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entury Gothic" panose="020B0502020202020204" pitchFamily="34" charset="0"/>
              </a:rPr>
              <a:t>Огромный арт-объект </a:t>
            </a:r>
            <a:r>
              <a:rPr lang="ru-RU" sz="1400" b="1" dirty="0" smtClean="0">
                <a:latin typeface="Century Gothic" panose="020B0502020202020204" pitchFamily="34" charset="0"/>
              </a:rPr>
              <a:t>появится на набережной</a:t>
            </a:r>
            <a:endParaRPr lang="ru-RU" sz="1400" b="1" dirty="0"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7098" y="3175995"/>
            <a:ext cx="31053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entury Gothic" panose="020B0502020202020204" pitchFamily="34" charset="0"/>
              </a:rPr>
              <a:t>Сотни лампочек сделают его  сверкающим</a:t>
            </a:r>
            <a:br>
              <a:rPr lang="ru-RU" sz="1400" b="1" dirty="0" smtClean="0">
                <a:latin typeface="Century Gothic" panose="020B0502020202020204" pitchFamily="34" charset="0"/>
              </a:rPr>
            </a:br>
            <a:endParaRPr lang="ru-RU" sz="1400" b="1" dirty="0" smtClean="0"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5182" y="4383925"/>
            <a:ext cx="32383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latin typeface="Century Gothic" panose="020B0502020202020204" pitchFamily="34" charset="0"/>
              </a:rPr>
              <a:t>Это хорошее место для </a:t>
            </a:r>
            <a:r>
              <a:rPr lang="ru-RU" sz="1400" b="1" dirty="0" smtClean="0">
                <a:latin typeface="Century Gothic" panose="020B0502020202020204" pitchFamily="34" charset="0"/>
              </a:rPr>
              <a:t>удачной</a:t>
            </a:r>
          </a:p>
          <a:p>
            <a:r>
              <a:rPr lang="ru-RU" sz="1400" b="1" dirty="0" smtClean="0">
                <a:latin typeface="Century Gothic" panose="020B0502020202020204" pitchFamily="34" charset="0"/>
              </a:rPr>
              <a:t>фотографии</a:t>
            </a:r>
            <a:endParaRPr lang="ru-RU" sz="1400" b="1" dirty="0">
              <a:latin typeface="Century Gothic" panose="020B0502020202020204" pitchFamily="34" charset="0"/>
            </a:endParaRPr>
          </a:p>
        </p:txBody>
      </p:sp>
      <p:sp>
        <p:nvSpPr>
          <p:cNvPr id="7" name="5-конечная звезда 6"/>
          <p:cNvSpPr/>
          <p:nvPr/>
        </p:nvSpPr>
        <p:spPr>
          <a:xfrm>
            <a:off x="199176" y="2145671"/>
            <a:ext cx="244444" cy="253497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188218" y="4518786"/>
            <a:ext cx="244444" cy="253497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/>
          <p:cNvSpPr/>
          <p:nvPr/>
        </p:nvSpPr>
        <p:spPr>
          <a:xfrm>
            <a:off x="199176" y="3271123"/>
            <a:ext cx="244444" cy="253497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14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629" y="1575302"/>
            <a:ext cx="7477867" cy="42128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8144" y="469146"/>
            <a:ext cx="3105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3</a:t>
            </a:r>
            <a:r>
              <a:rPr lang="en-US" sz="3200" b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D </a:t>
            </a:r>
            <a:r>
              <a:rPr lang="ru-RU" sz="3200" b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рисунок</a:t>
            </a:r>
            <a:endParaRPr lang="ru-RU" sz="32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8143" y="1899594"/>
            <a:ext cx="3105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Century Gothic" panose="020B0502020202020204" pitchFamily="34" charset="0"/>
              </a:rPr>
              <a:t>В Хабаровск приедет художник мирового </a:t>
            </a:r>
            <a:r>
              <a:rPr lang="ru-RU" sz="1400" b="1" dirty="0" smtClean="0">
                <a:latin typeface="Century Gothic" panose="020B0502020202020204" pitchFamily="34" charset="0"/>
              </a:rPr>
              <a:t>уровня</a:t>
            </a:r>
            <a:endParaRPr lang="ru-RU" sz="1400" b="1" dirty="0"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8143" y="2781667"/>
            <a:ext cx="3105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entury Gothic" panose="020B0502020202020204" pitchFamily="34" charset="0"/>
              </a:rPr>
              <a:t>Он изобразит на асфальте 3Д-картину</a:t>
            </a:r>
            <a:endParaRPr lang="ru-RU" sz="1400" b="1" dirty="0"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8143" y="3777548"/>
            <a:ext cx="3105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entury Gothic" panose="020B0502020202020204" pitchFamily="34" charset="0"/>
              </a:rPr>
              <a:t>Фотографироваться можно в течение месяца</a:t>
            </a:r>
            <a:endParaRPr lang="ru-RU" sz="1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1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869" y="252271"/>
            <a:ext cx="8782050" cy="5810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23494" y="6254458"/>
            <a:ext cx="9086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Century Gothic" panose="020B0502020202020204" pitchFamily="34" charset="0"/>
              </a:rPr>
              <a:t>Повар перед раздачей «Амурской» ухи</a:t>
            </a:r>
            <a:endParaRPr lang="ru-RU" sz="16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01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54" y="0"/>
            <a:ext cx="4607628" cy="30667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87" y="0"/>
            <a:ext cx="4607629" cy="30667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87" y="3465145"/>
            <a:ext cx="4607629" cy="30667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245" y="3466472"/>
            <a:ext cx="4605637" cy="30654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8845" y="3051058"/>
            <a:ext cx="5047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entury Gothic" panose="020B0502020202020204" pitchFamily="34" charset="0"/>
              </a:rPr>
              <a:t>Рестораторы края угощают пирогами гостей</a:t>
            </a:r>
            <a:endParaRPr lang="ru-RU" sz="1400" b="1" dirty="0"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8845" y="6531912"/>
            <a:ext cx="5047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entury Gothic" panose="020B0502020202020204" pitchFamily="34" charset="0"/>
              </a:rPr>
              <a:t>«Амурская» уха – вид с колеса обозрения</a:t>
            </a:r>
            <a:endParaRPr lang="ru-RU" sz="1400" b="1" dirty="0"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68330" y="3030591"/>
            <a:ext cx="5047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entury Gothic" panose="020B0502020202020204" pitchFamily="34" charset="0"/>
              </a:rPr>
              <a:t>Кинотеатр под открытым небом</a:t>
            </a:r>
            <a:endParaRPr lang="ru-RU" sz="1400" b="1" dirty="0"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68330" y="6506127"/>
            <a:ext cx="5047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Century Gothic" panose="020B0502020202020204" pitchFamily="34" charset="0"/>
              </a:rPr>
              <a:t>Палатки с продуктами от местных производителей</a:t>
            </a:r>
            <a:endParaRPr lang="ru-RU" sz="14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83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4" y="754969"/>
            <a:ext cx="7695446" cy="54483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4" r="11283"/>
          <a:stretch/>
        </p:blipFill>
        <p:spPr>
          <a:xfrm>
            <a:off x="8618900" y="754969"/>
            <a:ext cx="2716040" cy="24879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9" r="15625"/>
          <a:stretch/>
        </p:blipFill>
        <p:spPr>
          <a:xfrm>
            <a:off x="8618900" y="3647603"/>
            <a:ext cx="2716040" cy="249236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8764" y="6340619"/>
            <a:ext cx="6585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Century Gothic" panose="020B0502020202020204" pitchFamily="34" charset="0"/>
              </a:rPr>
              <a:t>«Амурской» ухой бесплатно угостят 15 тысяч человек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802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1295" y="408627"/>
            <a:ext cx="4384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spc="-150" dirty="0" smtClean="0">
                <a:solidFill>
                  <a:srgbClr val="00B0F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Кухни народов мира</a:t>
            </a:r>
            <a:endParaRPr lang="ru-RU" sz="3200" b="1" spc="-150" dirty="0">
              <a:solidFill>
                <a:srgbClr val="00B0F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03845" y="1828966"/>
            <a:ext cx="35761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  <a:ea typeface="Calibri" panose="020F0502020204030204" pitchFamily="34" charset="0"/>
                <a:cs typeface="OfficinaSansCTT"/>
              </a:rPr>
              <a:t>15 </a:t>
            </a:r>
            <a:r>
              <a:rPr lang="ru-RU" sz="20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OfficinaSansCTT"/>
              </a:rPr>
              <a:t>палаток</a:t>
            </a:r>
            <a:br>
              <a:rPr lang="ru-RU" sz="20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OfficinaSansCTT"/>
              </a:rPr>
            </a:br>
            <a:r>
              <a:rPr lang="ru-RU" sz="20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OfficinaSansCTT"/>
              </a:rPr>
              <a:t>(15 национальных кухонь)</a:t>
            </a:r>
            <a:endParaRPr lang="ru-RU" sz="20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03845" y="3068268"/>
            <a:ext cx="3775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OfficinaSansCTT"/>
              </a:rPr>
              <a:t>с </a:t>
            </a:r>
            <a:r>
              <a:rPr lang="ru-RU" sz="2000" b="1" dirty="0">
                <a:latin typeface="Century Gothic" panose="020B0502020202020204" pitchFamily="34" charset="0"/>
                <a:ea typeface="Calibri" panose="020F0502020204030204" pitchFamily="34" charset="0"/>
                <a:cs typeface="OfficinaSansCTT"/>
              </a:rPr>
              <a:t>11 до 12 будет проходить бесплатная дегустация</a:t>
            </a:r>
            <a:endParaRPr lang="ru-RU" sz="20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48616" y="4554077"/>
            <a:ext cx="31506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  <a:ea typeface="Calibri" panose="020F0502020204030204" pitchFamily="34" charset="0"/>
                <a:cs typeface="OfficinaSansCTT"/>
              </a:rPr>
              <a:t>продажа блюд по сниженным </a:t>
            </a:r>
            <a:r>
              <a:rPr lang="ru-RU" sz="2000" b="1" dirty="0" smtClean="0">
                <a:latin typeface="Century Gothic" panose="020B0502020202020204" pitchFamily="34" charset="0"/>
                <a:ea typeface="Calibri" panose="020F0502020204030204" pitchFamily="34" charset="0"/>
                <a:cs typeface="OfficinaSansCTT"/>
              </a:rPr>
              <a:t>ценам 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02756" y="3372416"/>
            <a:ext cx="129491" cy="11316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365665" y="2033706"/>
            <a:ext cx="129491" cy="11316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441295" y="4851436"/>
            <a:ext cx="129491" cy="11316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318" y="1274854"/>
            <a:ext cx="6302920" cy="419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4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68"/>
          <a:stretch/>
        </p:blipFill>
        <p:spPr>
          <a:xfrm>
            <a:off x="2990471" y="3738154"/>
            <a:ext cx="4157472" cy="26466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878" y="470779"/>
            <a:ext cx="4218449" cy="59140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6" b="43652"/>
          <a:stretch/>
        </p:blipFill>
        <p:spPr>
          <a:xfrm>
            <a:off x="2990471" y="470780"/>
            <a:ext cx="4157472" cy="26617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8218" y="470780"/>
            <a:ext cx="25983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Дегустация продуктов</a:t>
            </a:r>
          </a:p>
          <a:p>
            <a:r>
              <a:rPr lang="ru-RU" b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от производителей Хабаровского края</a:t>
            </a:r>
            <a:endParaRPr lang="ru-RU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3845" y="1828966"/>
            <a:ext cx="3576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entury Gothic" panose="020B0502020202020204" pitchFamily="34" charset="0"/>
              </a:rPr>
              <a:t>колбаса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65665" y="2033706"/>
            <a:ext cx="129491" cy="11316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03844" y="2583505"/>
            <a:ext cx="3576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entury Gothic" panose="020B0502020202020204" pitchFamily="34" charset="0"/>
              </a:rPr>
              <a:t>сыры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03844" y="3278761"/>
            <a:ext cx="3576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м</a:t>
            </a:r>
            <a:r>
              <a:rPr lang="ru-RU" sz="2000" b="1" dirty="0" smtClean="0">
                <a:latin typeface="Century Gothic" panose="020B0502020202020204" pitchFamily="34" charset="0"/>
              </a:rPr>
              <a:t>олочные продукты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03844" y="3982895"/>
            <a:ext cx="3576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entury Gothic" panose="020B0502020202020204" pitchFamily="34" charset="0"/>
              </a:rPr>
              <a:t>мёд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03844" y="4783729"/>
            <a:ext cx="3576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entury Gothic" panose="020B0502020202020204" pitchFamily="34" charset="0"/>
              </a:rPr>
              <a:t>десерты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03844" y="5571406"/>
            <a:ext cx="3576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entury Gothic" panose="020B0502020202020204" pitchFamily="34" charset="0"/>
              </a:rPr>
              <a:t>рыба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334348" y="2744460"/>
            <a:ext cx="129491" cy="11316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348299" y="3457442"/>
            <a:ext cx="129491" cy="11316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348299" y="4138643"/>
            <a:ext cx="129491" cy="11316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330192" y="4926875"/>
            <a:ext cx="129491" cy="11316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353937" y="5748354"/>
            <a:ext cx="129491" cy="11316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76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198" y="3690692"/>
            <a:ext cx="4750962" cy="31673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3579"/>
            <a:ext cx="4581053" cy="68715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198" y="-13579"/>
            <a:ext cx="4750962" cy="32169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720218" y="1394825"/>
            <a:ext cx="3576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entury Gothic" panose="020B0502020202020204" pitchFamily="34" charset="0"/>
              </a:rPr>
              <a:t>сувениры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20218" y="3044361"/>
            <a:ext cx="22658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entury Gothic" panose="020B0502020202020204" pitchFamily="34" charset="0"/>
              </a:rPr>
              <a:t>дальневосточный чай и травы</a:t>
            </a:r>
            <a:endParaRPr lang="ru-RU" b="1" dirty="0"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20217" y="4611744"/>
            <a:ext cx="35761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entury Gothic" panose="020B0502020202020204" pitchFamily="34" charset="0"/>
              </a:rPr>
              <a:t>косметика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39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3"/>
          <a:stretch/>
        </p:blipFill>
        <p:spPr>
          <a:xfrm>
            <a:off x="0" y="0"/>
            <a:ext cx="3999898" cy="6872942"/>
          </a:xfrm>
          <a:prstGeom prst="rect">
            <a:avLst/>
          </a:prstGeom>
        </p:spPr>
      </p:pic>
      <p:pic>
        <p:nvPicPr>
          <p:cNvPr id="12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470" y="0"/>
            <a:ext cx="4572450" cy="68729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6"/>
          <a:stretch/>
        </p:blipFill>
        <p:spPr>
          <a:xfrm>
            <a:off x="7894622" y="0"/>
            <a:ext cx="4297378" cy="6872942"/>
          </a:xfrm>
          <a:prstGeom prst="rect">
            <a:avLst/>
          </a:prstGeom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3927470" y="0"/>
            <a:ext cx="0" cy="687294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7894622" y="0"/>
            <a:ext cx="0" cy="687294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037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2" t="17954" r="72540" b="16532"/>
          <a:stretch/>
        </p:blipFill>
        <p:spPr>
          <a:xfrm>
            <a:off x="5680858" y="993801"/>
            <a:ext cx="1475715" cy="571481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125592" y="488272"/>
            <a:ext cx="1846556" cy="417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86" t="16106" r="26357" b="15511"/>
          <a:stretch/>
        </p:blipFill>
        <p:spPr>
          <a:xfrm>
            <a:off x="190279" y="905522"/>
            <a:ext cx="1513629" cy="5895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5501" y="226662"/>
            <a:ext cx="3105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Ключевые зоны</a:t>
            </a:r>
            <a:endParaRPr lang="ru-RU" sz="28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280234" y="1524978"/>
            <a:ext cx="36955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Century Gothic" panose="020B0502020202020204" pitchFamily="34" charset="0"/>
              </a:rPr>
              <a:t>выставка-ярмарка «Наш выбор-27» поддерживает благотворительные организации, специально для них мы выделим зону, где всем краем сможем помочь тем, кто нуждается в </a:t>
            </a:r>
            <a:r>
              <a:rPr lang="ru-RU" sz="1050" dirty="0" smtClean="0">
                <a:latin typeface="Century Gothic" panose="020B0502020202020204" pitchFamily="34" charset="0"/>
              </a:rPr>
              <a:t>этом</a:t>
            </a:r>
            <a:endParaRPr lang="ru-RU" sz="1050" dirty="0"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80234" y="1187601"/>
            <a:ext cx="3105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Century Gothic" panose="020B0502020202020204" pitchFamily="34" charset="0"/>
              </a:rPr>
              <a:t>Благотворительная зона</a:t>
            </a:r>
            <a:endParaRPr lang="ru-RU" b="1" i="1" dirty="0"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80234" y="2802654"/>
            <a:ext cx="3105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Century Gothic" panose="020B0502020202020204" pitchFamily="34" charset="0"/>
              </a:rPr>
              <a:t>Гостевой дворик</a:t>
            </a:r>
            <a:endParaRPr lang="ru-RU" b="1" i="1" dirty="0"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280234" y="3171986"/>
            <a:ext cx="320795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 smtClean="0">
                <a:latin typeface="Century Gothic" panose="020B0502020202020204" pitchFamily="34" charset="0"/>
              </a:rPr>
              <a:t>Производители из других регионов Дальнего Востока представят самые вкусные продукты по доступным ценам</a:t>
            </a:r>
            <a:endParaRPr lang="ru-RU" sz="1050" dirty="0"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80234" y="4046249"/>
            <a:ext cx="3105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Century Gothic" panose="020B0502020202020204" pitchFamily="34" charset="0"/>
              </a:rPr>
              <a:t>Арт-объект</a:t>
            </a:r>
            <a:endParaRPr lang="ru-RU" b="1" i="1" dirty="0"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80234" y="5874948"/>
            <a:ext cx="48617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Century Gothic" panose="020B0502020202020204" pitchFamily="34" charset="0"/>
              </a:rPr>
              <a:t>Зона "Интеллект</a:t>
            </a:r>
            <a:r>
              <a:rPr lang="ru-RU" sz="1050" dirty="0">
                <a:latin typeface="Century Gothic" panose="020B0502020202020204" pitchFamily="34" charset="0"/>
              </a:rPr>
              <a:t>" </a:t>
            </a:r>
            <a:r>
              <a:rPr lang="ru-RU" sz="1050" dirty="0" smtClean="0">
                <a:latin typeface="Century Gothic" panose="020B0502020202020204" pitchFamily="34" charset="0"/>
              </a:rPr>
              <a:t>предназначена для </a:t>
            </a:r>
            <a:r>
              <a:rPr lang="ru-RU" sz="1050" dirty="0">
                <a:latin typeface="Century Gothic" panose="020B0502020202020204" pitchFamily="34" charset="0"/>
              </a:rPr>
              <a:t>проведения мастер-классов и демонстрации новых технологий. </a:t>
            </a:r>
            <a:r>
              <a:rPr lang="ru-RU" sz="1050" dirty="0" smtClean="0">
                <a:latin typeface="Century Gothic" panose="020B0502020202020204" pitchFamily="34" charset="0"/>
              </a:rPr>
              <a:t>Полеты </a:t>
            </a:r>
            <a:r>
              <a:rPr lang="ru-RU" sz="1050" dirty="0">
                <a:latin typeface="Century Gothic" panose="020B0502020202020204" pitchFamily="34" charset="0"/>
              </a:rPr>
              <a:t>на </a:t>
            </a:r>
            <a:r>
              <a:rPr lang="ru-RU" sz="1050" dirty="0" err="1">
                <a:latin typeface="Century Gothic" panose="020B0502020202020204" pitchFamily="34" charset="0"/>
              </a:rPr>
              <a:t>дронах</a:t>
            </a:r>
            <a:r>
              <a:rPr lang="ru-RU" sz="1050" dirty="0">
                <a:latin typeface="Century Gothic" panose="020B0502020202020204" pitchFamily="34" charset="0"/>
              </a:rPr>
              <a:t>, </a:t>
            </a:r>
            <a:r>
              <a:rPr lang="ru-RU" sz="1050" dirty="0" smtClean="0">
                <a:latin typeface="Century Gothic" panose="020B0502020202020204" pitchFamily="34" charset="0"/>
              </a:rPr>
              <a:t>научные </a:t>
            </a:r>
            <a:r>
              <a:rPr lang="ru-RU" sz="1050" dirty="0">
                <a:latin typeface="Century Gothic" panose="020B0502020202020204" pitchFamily="34" charset="0"/>
              </a:rPr>
              <a:t>шоу, </a:t>
            </a:r>
            <a:r>
              <a:rPr lang="ru-RU" sz="1050" dirty="0" smtClean="0">
                <a:latin typeface="Century Gothic" panose="020B0502020202020204" pitchFamily="34" charset="0"/>
              </a:rPr>
              <a:t>лекции </a:t>
            </a:r>
            <a:r>
              <a:rPr lang="ru-RU" sz="1050" dirty="0">
                <a:latin typeface="Century Gothic" panose="020B0502020202020204" pitchFamily="34" charset="0"/>
              </a:rPr>
              <a:t>на различные темы. Мы объединим все это на единой площадке в рамках выставки-ярмарки «Наш выбор-27».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80234" y="5505616"/>
            <a:ext cx="3105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Century Gothic" panose="020B0502020202020204" pitchFamily="34" charset="0"/>
              </a:rPr>
              <a:t>Зона «интеллект»</a:t>
            </a:r>
            <a:endParaRPr lang="ru-RU" b="1" i="1" dirty="0">
              <a:latin typeface="Century Gothic" panose="020B0502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80234" y="4490132"/>
            <a:ext cx="378434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Century Gothic" panose="020B0502020202020204" pitchFamily="34" charset="0"/>
              </a:rPr>
              <a:t>Огромный семиметровый сверкающий</a:t>
            </a:r>
            <a:br>
              <a:rPr lang="ru-RU" sz="1050" dirty="0">
                <a:latin typeface="Century Gothic" panose="020B0502020202020204" pitchFamily="34" charset="0"/>
              </a:rPr>
            </a:br>
            <a:r>
              <a:rPr lang="ru-RU" sz="1050" dirty="0">
                <a:latin typeface="Century Gothic" panose="020B0502020202020204" pitchFamily="34" charset="0"/>
              </a:rPr>
              <a:t>арт-объект появится на </a:t>
            </a:r>
            <a:r>
              <a:rPr lang="ru-RU" sz="1050" dirty="0" smtClean="0">
                <a:latin typeface="Century Gothic" panose="020B0502020202020204" pitchFamily="34" charset="0"/>
              </a:rPr>
              <a:t>набережной.</a:t>
            </a:r>
          </a:p>
          <a:p>
            <a:r>
              <a:rPr lang="ru-RU" sz="1050" dirty="0" smtClean="0">
                <a:latin typeface="Century Gothic" panose="020B0502020202020204" pitchFamily="34" charset="0"/>
              </a:rPr>
              <a:t>Это фотозона для гостей.</a:t>
            </a:r>
            <a:endParaRPr lang="ru-RU" sz="1050" dirty="0">
              <a:latin typeface="Century Gothic" panose="020B0502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1867" y="1620883"/>
            <a:ext cx="369551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 smtClean="0">
                <a:latin typeface="Century Gothic" panose="020B0502020202020204" pitchFamily="34" charset="0"/>
              </a:rPr>
              <a:t>В огромном котле прямо на набережной будем варить «Амурскую» уху – рыбный суп по рецепту Губернатора Хабаровского края. Раздадим бесплатно 15 тысяч порций.</a:t>
            </a:r>
            <a:endParaRPr lang="ru-RU" sz="1050" dirty="0"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1867" y="1251551"/>
            <a:ext cx="3105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Century Gothic" panose="020B0502020202020204" pitchFamily="34" charset="0"/>
              </a:rPr>
              <a:t>Традиционная уха</a:t>
            </a:r>
            <a:endParaRPr lang="ru-RU" b="1" i="1" dirty="0"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59028" y="2647188"/>
            <a:ext cx="3105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Century Gothic" panose="020B0502020202020204" pitchFamily="34" charset="0"/>
              </a:rPr>
              <a:t>Производители</a:t>
            </a:r>
            <a:endParaRPr lang="ru-RU" b="1" i="1" dirty="0"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26564" y="4032527"/>
            <a:ext cx="3105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Century Gothic" panose="020B0502020202020204" pitchFamily="34" charset="0"/>
              </a:rPr>
              <a:t>Творческий </a:t>
            </a:r>
            <a:r>
              <a:rPr lang="ru-RU" b="1" i="1" dirty="0" err="1" smtClean="0">
                <a:latin typeface="Century Gothic" panose="020B0502020202020204" pitchFamily="34" charset="0"/>
              </a:rPr>
              <a:t>маркет</a:t>
            </a:r>
            <a:endParaRPr lang="ru-RU" b="1" i="1" dirty="0">
              <a:latin typeface="Century Gothic" panose="020B0502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926564" y="4478568"/>
            <a:ext cx="3695514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 smtClean="0">
                <a:latin typeface="Century Gothic" panose="020B0502020202020204" pitchFamily="34" charset="0"/>
              </a:rPr>
              <a:t>Под открытым небом развернется творческий рынок, где можно купить подарки, украшения, сувениры, одежду.</a:t>
            </a:r>
            <a:endParaRPr lang="ru-RU" sz="1050" dirty="0"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26563" y="5600484"/>
            <a:ext cx="3105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Century Gothic" panose="020B0502020202020204" pitchFamily="34" charset="0"/>
              </a:rPr>
              <a:t>Главная сцена</a:t>
            </a:r>
            <a:endParaRPr lang="ru-RU" b="1" i="1" dirty="0"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45222" y="5999360"/>
            <a:ext cx="310533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 smtClean="0">
                <a:latin typeface="Century Gothic" panose="020B0502020202020204" pitchFamily="34" charset="0"/>
              </a:rPr>
              <a:t>Мы пригласили популярных в России исполнителей. Вечером они дадут концерт на набережной</a:t>
            </a:r>
            <a:endParaRPr lang="ru-RU" sz="1050" dirty="0">
              <a:latin typeface="Century Gothic" panose="020B0502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859028" y="3010403"/>
            <a:ext cx="35805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 smtClean="0">
                <a:latin typeface="Century Gothic" panose="020B0502020202020204" pitchFamily="34" charset="0"/>
              </a:rPr>
              <a:t>Производители продуктов питания из Хабаровского края представят самые вкусные продукты по доступным ценам: рыба, колбаса, деликатесы, сладости и многое другое.</a:t>
            </a:r>
            <a:endParaRPr lang="ru-RU" sz="105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91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1" t="18218" r="72599" b="31485"/>
          <a:stretch/>
        </p:blipFill>
        <p:spPr>
          <a:xfrm>
            <a:off x="6087125" y="975576"/>
            <a:ext cx="1646010" cy="471473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909711" y="1453495"/>
            <a:ext cx="35610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Century Gothic" panose="020B0502020202020204" pitchFamily="34" charset="0"/>
              </a:rPr>
              <a:t>Д</a:t>
            </a:r>
            <a:r>
              <a:rPr lang="ru-RU" sz="1050" dirty="0" smtClean="0">
                <a:latin typeface="Century Gothic" panose="020B0502020202020204" pitchFamily="34" charset="0"/>
              </a:rPr>
              <a:t>ля </a:t>
            </a:r>
            <a:r>
              <a:rPr lang="ru-RU" sz="1050" dirty="0">
                <a:latin typeface="Century Gothic" panose="020B0502020202020204" pitchFamily="34" charset="0"/>
              </a:rPr>
              <a:t>всех приверженцев здорового образа жизни на одной площадке соберем известные фитнес клубы и компании, связанные со здоровьем и правильным </a:t>
            </a:r>
            <a:r>
              <a:rPr lang="ru-RU" sz="1050" dirty="0" smtClean="0">
                <a:latin typeface="Century Gothic" panose="020B0502020202020204" pitchFamily="34" charset="0"/>
              </a:rPr>
              <a:t>питанием</a:t>
            </a:r>
            <a:endParaRPr lang="ru-RU" sz="1050" dirty="0">
              <a:latin typeface="Century Gothic" panose="020B0502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4" t="17378" r="24830" b="15379"/>
          <a:stretch/>
        </p:blipFill>
        <p:spPr>
          <a:xfrm>
            <a:off x="264130" y="936233"/>
            <a:ext cx="1527725" cy="58412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0315" y="188272"/>
            <a:ext cx="3105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Ключевые зоны</a:t>
            </a:r>
            <a:endParaRPr lang="ru-RU" sz="28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956486" y="4794974"/>
            <a:ext cx="399906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Century Gothic" panose="020B0502020202020204" pitchFamily="34" charset="0"/>
              </a:rPr>
              <a:t>Хабаровский край - многонациональный регион, здесь проживают представители 145 </a:t>
            </a:r>
            <a:r>
              <a:rPr lang="ru-RU" sz="1050" dirty="0" smtClean="0">
                <a:latin typeface="Century Gothic" panose="020B0502020202020204" pitchFamily="34" charset="0"/>
              </a:rPr>
              <a:t>национальностей. На </a:t>
            </a:r>
            <a:r>
              <a:rPr lang="ru-RU" sz="1050" dirty="0">
                <a:latin typeface="Century Gothic" panose="020B0502020202020204" pitchFamily="34" charset="0"/>
              </a:rPr>
              <a:t>той площадке, где варили уху, во второй день развернется фестиваль "Кухни народов мира". Гости смогут попробовать блюда не менее чем, из 15 стран. Здесь будут задействованы ведущие рестораторы края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56486" y="1042209"/>
            <a:ext cx="3105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Century Gothic" panose="020B0502020202020204" pitchFamily="34" charset="0"/>
              </a:rPr>
              <a:t>ЗОЖ</a:t>
            </a:r>
            <a:endParaRPr lang="ru-RU" b="1" i="1" dirty="0">
              <a:latin typeface="Century Gothic" panose="020B0502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56486" y="2660769"/>
            <a:ext cx="3105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Century Gothic" panose="020B0502020202020204" pitchFamily="34" charset="0"/>
              </a:rPr>
              <a:t>Танцевальная площадка</a:t>
            </a:r>
            <a:endParaRPr lang="ru-RU" b="1" i="1" dirty="0"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956486" y="3090458"/>
            <a:ext cx="319889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 smtClean="0">
                <a:latin typeface="Century Gothic" panose="020B0502020202020204" pitchFamily="34" charset="0"/>
              </a:rPr>
              <a:t>Большой </a:t>
            </a:r>
            <a:r>
              <a:rPr lang="ru-RU" sz="1050" dirty="0" err="1" smtClean="0">
                <a:latin typeface="Century Gothic" panose="020B0502020202020204" pitchFamily="34" charset="0"/>
              </a:rPr>
              <a:t>танцпол</a:t>
            </a:r>
            <a:r>
              <a:rPr lang="ru-RU" sz="1050" dirty="0" smtClean="0">
                <a:latin typeface="Century Gothic" panose="020B0502020202020204" pitchFamily="34" charset="0"/>
              </a:rPr>
              <a:t> с мастер-классами и </a:t>
            </a:r>
            <a:r>
              <a:rPr lang="ru-RU" sz="1050" dirty="0" err="1" smtClean="0">
                <a:latin typeface="Century Gothic" panose="020B0502020202020204" pitchFamily="34" charset="0"/>
              </a:rPr>
              <a:t>флэшмобами</a:t>
            </a:r>
            <a:endParaRPr lang="ru-RU" sz="1050" dirty="0"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56486" y="4092757"/>
            <a:ext cx="26965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Century Gothic" panose="020B0502020202020204" pitchFamily="34" charset="0"/>
              </a:rPr>
              <a:t>Фестиваль «Кухни народов мира»</a:t>
            </a:r>
            <a:endParaRPr lang="ru-RU" b="1" i="1" dirty="0"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85466" y="1118490"/>
            <a:ext cx="3105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Century Gothic" panose="020B0502020202020204" pitchFamily="34" charset="0"/>
              </a:rPr>
              <a:t>Детская зона</a:t>
            </a:r>
            <a:endParaRPr lang="ru-RU" b="1" i="1" dirty="0">
              <a:latin typeface="Century Gothic" panose="020B0502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038689" y="1562521"/>
            <a:ext cx="319889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 smtClean="0">
                <a:latin typeface="Century Gothic" panose="020B0502020202020204" pitchFamily="34" charset="0"/>
              </a:rPr>
              <a:t>Зона для детей, где моно поучаствовать в конкурсах и попрыгать на батутах</a:t>
            </a:r>
            <a:endParaRPr lang="ru-RU" sz="1050" dirty="0">
              <a:latin typeface="Century Gothic" panose="020B0502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85464" y="2544032"/>
            <a:ext cx="3105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Century Gothic" panose="020B0502020202020204" pitchFamily="34" charset="0"/>
              </a:rPr>
              <a:t>Кинотеатр</a:t>
            </a:r>
            <a:endParaRPr lang="ru-RU" b="1" i="1" dirty="0">
              <a:latin typeface="Century Gothic" panose="020B0502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059743" y="2950722"/>
            <a:ext cx="3198891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 smtClean="0">
                <a:latin typeface="Century Gothic" panose="020B0502020202020204" pitchFamily="34" charset="0"/>
              </a:rPr>
              <a:t>Под открытым небом развернется кинотеатр . Можно смотреть на удобных диванах и смотреть любимые фильмы</a:t>
            </a:r>
            <a:endParaRPr lang="ru-RU" sz="1050" dirty="0"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39747" y="4031881"/>
            <a:ext cx="3105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Century Gothic" panose="020B0502020202020204" pitchFamily="34" charset="0"/>
              </a:rPr>
              <a:t>Сцена «открытий»</a:t>
            </a:r>
            <a:endParaRPr lang="ru-RU" b="1" i="1" dirty="0">
              <a:latin typeface="Century Gothic" panose="020B0502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059743" y="4480056"/>
            <a:ext cx="319889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 smtClean="0">
                <a:latin typeface="Century Gothic" panose="020B0502020202020204" pitchFamily="34" charset="0"/>
              </a:rPr>
              <a:t>На цене 2 дня предприниматели будут устраивать розыгрыши призов</a:t>
            </a:r>
            <a:endParaRPr lang="ru-RU" sz="1050" dirty="0"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38689" y="5478475"/>
            <a:ext cx="3105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Century Gothic" panose="020B0502020202020204" pitchFamily="34" charset="0"/>
              </a:rPr>
              <a:t>Ресторанный дворик</a:t>
            </a:r>
            <a:endParaRPr lang="ru-RU" b="1" i="1" dirty="0">
              <a:latin typeface="Century Gothic" panose="020B0502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038687" y="5905523"/>
            <a:ext cx="319889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 smtClean="0">
                <a:latin typeface="Century Gothic" panose="020B0502020202020204" pitchFamily="34" charset="0"/>
              </a:rPr>
              <a:t>Большой </a:t>
            </a:r>
            <a:r>
              <a:rPr lang="ru-RU" sz="1050" dirty="0" err="1" smtClean="0">
                <a:latin typeface="Century Gothic" panose="020B0502020202020204" pitchFamily="34" charset="0"/>
              </a:rPr>
              <a:t>фудкорт</a:t>
            </a:r>
            <a:r>
              <a:rPr lang="ru-RU" sz="1050" dirty="0" smtClean="0">
                <a:latin typeface="Century Gothic" panose="020B0502020202020204" pitchFamily="34" charset="0"/>
              </a:rPr>
              <a:t> с большими скидками</a:t>
            </a:r>
            <a:endParaRPr lang="ru-RU" sz="105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57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8" t="20253" r="10327" b="11391"/>
          <a:stretch/>
        </p:blipFill>
        <p:spPr>
          <a:xfrm>
            <a:off x="2598344" y="138444"/>
            <a:ext cx="7215613" cy="671955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98344" y="1122630"/>
            <a:ext cx="3404104" cy="10502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747726" y="731698"/>
            <a:ext cx="31053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Выступление </a:t>
            </a:r>
            <a:r>
              <a:rPr lang="ru-RU" sz="2000" b="1" dirty="0" err="1" smtClean="0">
                <a:solidFill>
                  <a:srgbClr val="00B0F0"/>
                </a:solidFill>
                <a:latin typeface="Century Gothic" panose="020B0502020202020204" pitchFamily="34" charset="0"/>
              </a:rPr>
              <a:t>хэдлайнера</a:t>
            </a:r>
            <a:r>
              <a:rPr lang="ru-RU" sz="2000" b="1" dirty="0" smtClean="0">
                <a:solidFill>
                  <a:srgbClr val="00B0F0"/>
                </a:solidFill>
                <a:latin typeface="Century Gothic" panose="020B0502020202020204" pitchFamily="34" charset="0"/>
              </a:rPr>
              <a:t> (главный музыкальный гость, «Гвоздь программы»</a:t>
            </a:r>
            <a:endParaRPr lang="ru-RU" sz="2000" b="1" dirty="0">
              <a:solidFill>
                <a:srgbClr val="00B0F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65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490</Words>
  <Application>Microsoft Office PowerPoint</Application>
  <PresentationFormat>Широкоэкранный</PresentationFormat>
  <Paragraphs>68</Paragraphs>
  <Slides>13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Century Gothic</vt:lpstr>
      <vt:lpstr>OfficinaSansCTT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Миистерство финансов Хабаровского края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Ходюкова Екатерина Романовна</dc:creator>
  <cp:lastModifiedBy>Ходюкова Екатерина Романовна</cp:lastModifiedBy>
  <cp:revision>38</cp:revision>
  <cp:lastPrinted>2018-04-09T08:42:09Z</cp:lastPrinted>
  <dcterms:created xsi:type="dcterms:W3CDTF">2018-02-28T02:52:33Z</dcterms:created>
  <dcterms:modified xsi:type="dcterms:W3CDTF">2018-04-09T23:57:54Z</dcterms:modified>
</cp:coreProperties>
</file>