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6" r:id="rId5"/>
    <p:sldId id="260" r:id="rId6"/>
    <p:sldId id="283" r:id="rId7"/>
    <p:sldId id="275" r:id="rId8"/>
    <p:sldId id="276" r:id="rId9"/>
    <p:sldId id="277" r:id="rId10"/>
    <p:sldId id="278" r:id="rId11"/>
    <p:sldId id="279" r:id="rId12"/>
    <p:sldId id="264" r:id="rId13"/>
    <p:sldId id="280" r:id="rId14"/>
    <p:sldId id="265" r:id="rId15"/>
    <p:sldId id="267" r:id="rId16"/>
    <p:sldId id="281" r:id="rId17"/>
    <p:sldId id="282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88A"/>
    <a:srgbClr val="101C50"/>
    <a:srgbClr val="060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886" autoAdjust="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Выдача разрешения на строительство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Пошаговая инструкция заявки на получение услуги 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1602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92004" y="138859"/>
            <a:ext cx="11828546" cy="6223842"/>
            <a:chOff x="144379" y="129333"/>
            <a:chExt cx="11944952" cy="635933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68" t="2950" r="1513" b="3900"/>
            <a:stretch/>
          </p:blipFill>
          <p:spPr>
            <a:xfrm>
              <a:off x="144379" y="129333"/>
              <a:ext cx="11944952" cy="635933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9112417" y="423512"/>
              <a:ext cx="830480" cy="1636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74721" y="63627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ВЫБЕРИТЕ НЕОБХОДИМУЮ УСЛУГУ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464" y="4119407"/>
            <a:ext cx="469433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8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2997" y="6372544"/>
            <a:ext cx="4091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ВЫБЕРИТЕ «ПОЛУЧИТЬ УСЛУГУ»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48117" y="0"/>
            <a:ext cx="12100643" cy="6372544"/>
            <a:chOff x="248117" y="0"/>
            <a:chExt cx="12100643" cy="637254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3319" r="868" b="3871"/>
            <a:stretch/>
          </p:blipFill>
          <p:spPr>
            <a:xfrm>
              <a:off x="248117" y="0"/>
              <a:ext cx="12100643" cy="637254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3230" y="3645875"/>
              <a:ext cx="554784" cy="31701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9259504" y="269508"/>
              <a:ext cx="827773" cy="1925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249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95" y="5996872"/>
            <a:ext cx="10593388" cy="11203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Выбрать тип заявления</a:t>
            </a:r>
            <a:endParaRPr lang="ru-RU" sz="2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80608" y="127486"/>
            <a:ext cx="11929014" cy="6199173"/>
            <a:chOff x="596766" y="45109"/>
            <a:chExt cx="11382409" cy="603805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392" t="3474" r="1481" b="3990"/>
            <a:stretch/>
          </p:blipFill>
          <p:spPr>
            <a:xfrm>
              <a:off x="596766" y="45109"/>
              <a:ext cx="11382409" cy="6038058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9144000" y="269507"/>
              <a:ext cx="866274" cy="1925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766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843" y="5989252"/>
            <a:ext cx="10593388" cy="11203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2.Заполните сведения о заявителе</a:t>
            </a:r>
            <a:endParaRPr lang="ru-RU" sz="2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343400" y="2694212"/>
            <a:ext cx="375557" cy="2367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Снимо56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29" y="142124"/>
            <a:ext cx="11923518" cy="6116550"/>
          </a:xfrm>
        </p:spPr>
      </p:pic>
      <p:sp>
        <p:nvSpPr>
          <p:cNvPr id="3" name="Прямоугольник 2"/>
          <p:cNvSpPr/>
          <p:nvPr/>
        </p:nvSpPr>
        <p:spPr>
          <a:xfrm>
            <a:off x="1366787" y="3200399"/>
            <a:ext cx="279133" cy="3176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413507" y="471638"/>
            <a:ext cx="770021" cy="2598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62" y="6087979"/>
            <a:ext cx="10000264" cy="914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3.Заполните сведения об объекте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66646" y="104491"/>
            <a:ext cx="11934738" cy="6213931"/>
            <a:chOff x="151865" y="115503"/>
            <a:chExt cx="11870089" cy="607792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6755" r="1311" b="3409"/>
            <a:stretch/>
          </p:blipFill>
          <p:spPr>
            <a:xfrm>
              <a:off x="151865" y="115503"/>
              <a:ext cx="11870089" cy="607792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9076623" y="115503"/>
              <a:ext cx="798897" cy="2021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430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67" y="5783819"/>
            <a:ext cx="10660707" cy="15070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4.Заполнить сведения об проектных документах (при наличии) </a:t>
            </a:r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77028" y="90465"/>
            <a:ext cx="11594841" cy="6244432"/>
            <a:chOff x="473591" y="164606"/>
            <a:chExt cx="10318458" cy="612440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l="4645" t="3095" r="7114" b="3797"/>
            <a:stretch/>
          </p:blipFill>
          <p:spPr>
            <a:xfrm>
              <a:off x="473591" y="164606"/>
              <a:ext cx="10318458" cy="612440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8380602" y="377505"/>
              <a:ext cx="914400" cy="2516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570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5924" y="6427482"/>
            <a:ext cx="790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ЗАГРУЗИТЬ ОБЯЗАТЕЛЬНЫЕ ДОКУМЕНТЫ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77372" y="390957"/>
            <a:ext cx="871615" cy="2153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80" t="3075" r="1549" b="11192"/>
          <a:stretch/>
        </p:blipFill>
        <p:spPr>
          <a:xfrm>
            <a:off x="189470" y="65901"/>
            <a:ext cx="11738919" cy="63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7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88758" y="115503"/>
            <a:ext cx="11598442" cy="6102417"/>
            <a:chOff x="423512" y="279132"/>
            <a:chExt cx="10924673" cy="5794409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23512" y="279132"/>
              <a:ext cx="10924673" cy="5794409"/>
              <a:chOff x="423512" y="279132"/>
              <a:chExt cx="10924673" cy="5794409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2"/>
              <a:srcRect t="3105" r="1476" b="3993"/>
              <a:stretch/>
            </p:blipFill>
            <p:spPr>
              <a:xfrm>
                <a:off x="423512" y="279132"/>
                <a:ext cx="10924673" cy="5794409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8633861" y="500514"/>
                <a:ext cx="856648" cy="21175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7028" y="5385000"/>
              <a:ext cx="524301" cy="323116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288758" y="6322594"/>
            <a:ext cx="11680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ЗАГРУЗИТЬ НЕОБЯЗАТЕЛЬНЫЕ ДОКУМЕНТЫ (ПРИ НАЛИЧИИ), ДАЛЕЕ НАЖАТЬ «ПОДАТЬ ЗАЯВЛЕНИЕ»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601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48" y="5988908"/>
            <a:ext cx="8534400" cy="99944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Откроется окно с указанием номера заявления</a:t>
            </a:r>
            <a:endParaRPr lang="ru-RU" sz="2000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4114800" y="2971800"/>
            <a:ext cx="179614" cy="27758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Сн555555555555им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48" y="52322"/>
            <a:ext cx="11852158" cy="6175223"/>
          </a:xfrm>
        </p:spPr>
      </p:pic>
      <p:sp>
        <p:nvSpPr>
          <p:cNvPr id="8" name="Стрелка вверх 7"/>
          <p:cNvSpPr/>
          <p:nvPr/>
        </p:nvSpPr>
        <p:spPr>
          <a:xfrm>
            <a:off x="4114800" y="3581973"/>
            <a:ext cx="261257" cy="39188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48051" y="5072514"/>
            <a:ext cx="818147" cy="1732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80084" y="5062888"/>
            <a:ext cx="827773" cy="192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480883" y="471639"/>
            <a:ext cx="702644" cy="1732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290" y="5925573"/>
            <a:ext cx="9770075" cy="98206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Войдите в личный кабинет, далее</a:t>
            </a:r>
            <a:r>
              <a:rPr lang="ru-RU" sz="2000" dirty="0"/>
              <a:t> </a:t>
            </a:r>
            <a:r>
              <a:rPr lang="ru-RU" sz="2000" dirty="0" smtClean="0"/>
              <a:t>укажите ваше местоположение (на примере «МАГАДАНСКАЯ ОБЛАСТЬ, </a:t>
            </a:r>
            <a:r>
              <a:rPr lang="ru-RU" sz="2000" dirty="0" err="1" smtClean="0"/>
              <a:t>г.магадан</a:t>
            </a:r>
            <a:r>
              <a:rPr lang="ru-RU" sz="2000" dirty="0" smtClean="0"/>
              <a:t>»)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76"/>
            <a:ext cx="11733391" cy="5826497"/>
          </a:xfrm>
          <a:solidFill>
            <a:srgbClr val="060E5A"/>
          </a:solidFill>
        </p:spPr>
      </p:pic>
      <p:grpSp>
        <p:nvGrpSpPr>
          <p:cNvPr id="10" name="Группа 9"/>
          <p:cNvGrpSpPr/>
          <p:nvPr/>
        </p:nvGrpSpPr>
        <p:grpSpPr>
          <a:xfrm>
            <a:off x="8413517" y="479738"/>
            <a:ext cx="1605422" cy="586382"/>
            <a:chOff x="8223017" y="517838"/>
            <a:chExt cx="1605422" cy="586382"/>
          </a:xfrm>
        </p:grpSpPr>
        <p:sp>
          <p:nvSpPr>
            <p:cNvPr id="7" name="Стрелка влево 6"/>
            <p:cNvSpPr/>
            <p:nvPr/>
          </p:nvSpPr>
          <p:spPr>
            <a:xfrm>
              <a:off x="9534525" y="932770"/>
              <a:ext cx="293914" cy="171450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верх 7"/>
            <p:cNvSpPr/>
            <p:nvPr/>
          </p:nvSpPr>
          <p:spPr>
            <a:xfrm>
              <a:off x="8286750" y="728663"/>
              <a:ext cx="187779" cy="289832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8223017" y="524555"/>
              <a:ext cx="616183" cy="204108"/>
            </a:xfrm>
            <a:prstGeom prst="rect">
              <a:avLst/>
            </a:prstGeom>
            <a:solidFill>
              <a:srgbClr val="170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8223017" y="517838"/>
              <a:ext cx="782662" cy="21787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32500" lnSpcReduction="2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 cap="all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Г. Магадан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1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08" y="5794288"/>
            <a:ext cx="9843745" cy="988541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введите имя пользователя (адрес электронной почты, номер мобильного телефона или СНИЛС), пароль, полученный при создании учетной записи на портале государственных </a:t>
            </a:r>
            <a:r>
              <a:rPr lang="ru-RU" sz="2000" dirty="0" smtClean="0"/>
              <a:t>услуг</a:t>
            </a:r>
            <a:r>
              <a:rPr lang="ru-RU" sz="2000" dirty="0"/>
              <a:t>, нажмите «войти»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8" y="90254"/>
            <a:ext cx="11681792" cy="5704034"/>
          </a:xfrm>
        </p:spPr>
      </p:pic>
      <p:sp>
        <p:nvSpPr>
          <p:cNvPr id="5" name="Стрелка вправо 4"/>
          <p:cNvSpPr/>
          <p:nvPr/>
        </p:nvSpPr>
        <p:spPr>
          <a:xfrm>
            <a:off x="4425043" y="2735036"/>
            <a:ext cx="432707" cy="26125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91" y="6201861"/>
            <a:ext cx="10370966" cy="609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личный кабинет, выберите каталог услуг</a:t>
            </a:r>
            <a:endParaRPr lang="ru-RU" sz="2000" dirty="0"/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6662056" y="5184321"/>
            <a:ext cx="465365" cy="30207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1" y="112584"/>
            <a:ext cx="11755483" cy="6089277"/>
          </a:xfrm>
        </p:spPr>
      </p:pic>
      <p:sp>
        <p:nvSpPr>
          <p:cNvPr id="13" name="Стрелка вверх 12"/>
          <p:cNvSpPr/>
          <p:nvPr/>
        </p:nvSpPr>
        <p:spPr>
          <a:xfrm>
            <a:off x="4563836" y="1216479"/>
            <a:ext cx="244928" cy="43270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27983" y="1001027"/>
            <a:ext cx="596766" cy="215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393" y="553604"/>
            <a:ext cx="780356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6" y="109852"/>
            <a:ext cx="11730990" cy="60114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16" y="5976552"/>
            <a:ext cx="6416040" cy="8814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Далее  выберите Органы власти </a:t>
            </a:r>
            <a:endParaRPr lang="ru-RU" sz="2000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5844268" y="3600450"/>
            <a:ext cx="167368" cy="35106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8368084" y="518912"/>
            <a:ext cx="841588" cy="645845"/>
            <a:chOff x="8406184" y="518912"/>
            <a:chExt cx="841588" cy="64584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689507" y="962627"/>
              <a:ext cx="558265" cy="2021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6184" y="518912"/>
              <a:ext cx="780356" cy="219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2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81" t="3375" r="1056" b="6139"/>
          <a:stretch/>
        </p:blipFill>
        <p:spPr>
          <a:xfrm>
            <a:off x="314324" y="133350"/>
            <a:ext cx="11630025" cy="620077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4324" y="6071627"/>
            <a:ext cx="7654834" cy="8814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Выберите – Органы местного самоуправления</a:t>
            </a:r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848965" y="371475"/>
            <a:ext cx="4790335" cy="5700152"/>
            <a:chOff x="4848965" y="371475"/>
            <a:chExt cx="4790335" cy="570015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965" y="5815573"/>
              <a:ext cx="493819" cy="256054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8696325" y="371475"/>
              <a:ext cx="942975" cy="2000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2914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63592"/>
            <a:ext cx="12068175" cy="881448"/>
          </a:xfrm>
        </p:spPr>
        <p:txBody>
          <a:bodyPr>
            <a:normAutofit/>
          </a:bodyPr>
          <a:lstStyle/>
          <a:p>
            <a:r>
              <a:rPr lang="ru-RU" sz="2000" dirty="0"/>
              <a:t>Укажите орган власти, оказывающий данную услугу </a:t>
            </a:r>
            <a:r>
              <a:rPr lang="ru-RU" sz="2000" dirty="0" smtClean="0"/>
              <a:t>(Мэрия города Магадана)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32430" y="115503"/>
            <a:ext cx="11750019" cy="6094797"/>
            <a:chOff x="499432" y="115503"/>
            <a:chExt cx="11153772" cy="594808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74" t="2530" r="804" b="3496"/>
            <a:stretch/>
          </p:blipFill>
          <p:spPr>
            <a:xfrm>
              <a:off x="499432" y="115503"/>
              <a:ext cx="11153772" cy="5948089"/>
            </a:xfrm>
            <a:prstGeom prst="rect">
              <a:avLst/>
            </a:prstGeom>
          </p:spPr>
        </p:pic>
        <p:sp>
          <p:nvSpPr>
            <p:cNvPr id="8" name="Стрелка вверх 7"/>
            <p:cNvSpPr/>
            <p:nvPr/>
          </p:nvSpPr>
          <p:spPr>
            <a:xfrm rot="16200000">
              <a:off x="4874208" y="3840480"/>
              <a:ext cx="198056" cy="443568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686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682" y="6211669"/>
            <a:ext cx="1210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ВЫБИРАЕМ ТЕРРИТОРИАЛЬНЫЕ ОРГАНЫ и ПОДВЕДОМСТВЕННЫЕ ОРГАНИЗАЦИИ – ДЕПАРТАМЕНТ СТРОИТЕЛЬСТВА, АРХИТЕКТУРЫ И ЭКОЛОГИЧЕСКОГО КОНТРОЛЯ МЭРИИ ГОРОДА МАГАДАНА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59883" y="149903"/>
            <a:ext cx="11741617" cy="6117547"/>
            <a:chOff x="259883" y="35603"/>
            <a:chExt cx="11473313" cy="609279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36" t="2824" r="941" b="3692"/>
            <a:stretch/>
          </p:blipFill>
          <p:spPr>
            <a:xfrm>
              <a:off x="259883" y="35603"/>
              <a:ext cx="11473313" cy="6092792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6680" y="2953972"/>
              <a:ext cx="469433" cy="256054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45617" y="308008"/>
              <a:ext cx="885524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1018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4056" y="180975"/>
            <a:ext cx="11770294" cy="6086475"/>
            <a:chOff x="250256" y="0"/>
            <a:chExt cx="11444439" cy="605998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-105" t="2622" r="889" b="3982"/>
            <a:stretch/>
          </p:blipFill>
          <p:spPr>
            <a:xfrm>
              <a:off x="250256" y="0"/>
              <a:ext cx="11444439" cy="6059989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787865" y="288758"/>
              <a:ext cx="91440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933" y="5151507"/>
            <a:ext cx="469433" cy="2560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6138610"/>
            <a:ext cx="1027265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7907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462</TotalTime>
  <Words>158</Words>
  <Application>Microsoft Office PowerPoint</Application>
  <PresentationFormat>Широкоэкранный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Century Gothic</vt:lpstr>
      <vt:lpstr>Times New Roman</vt:lpstr>
      <vt:lpstr>Wingdings 3</vt:lpstr>
      <vt:lpstr>Сектор</vt:lpstr>
      <vt:lpstr>Выдача разрешения на строительство</vt:lpstr>
      <vt:lpstr>Войдите в личный кабинет, далее укажите ваше местоположение (на примере «МАГАДАНСКАЯ ОБЛАСТЬ, г.магадан») </vt:lpstr>
      <vt:lpstr>введите имя пользователя (адрес электронной почты, номер мобильного телефона или СНИЛС), пароль, полученный при создании учетной записи на портале государственных услуг, нажмите «войти» </vt:lpstr>
      <vt:lpstr>личный кабинет, выберите каталог услуг</vt:lpstr>
      <vt:lpstr>Далее  выберите Органы власти </vt:lpstr>
      <vt:lpstr>Выберите – Органы местного самоуправления</vt:lpstr>
      <vt:lpstr>Укажите орган власти, оказывающий данную услугу (Мэрия города Магадана)</vt:lpstr>
      <vt:lpstr>Презентация PowerPoint</vt:lpstr>
      <vt:lpstr>Презентация PowerPoint</vt:lpstr>
      <vt:lpstr>Презентация PowerPoint</vt:lpstr>
      <vt:lpstr>Презентация PowerPoint</vt:lpstr>
      <vt:lpstr>Выбрать тип заявления</vt:lpstr>
      <vt:lpstr>2.Заполните сведения о заявителе</vt:lpstr>
      <vt:lpstr>3.Заполните сведения об объекте</vt:lpstr>
      <vt:lpstr>4.Заполнить сведения об проектных документах (при наличии) </vt:lpstr>
      <vt:lpstr>Презентация PowerPoint</vt:lpstr>
      <vt:lpstr>Презентация PowerPoint</vt:lpstr>
      <vt:lpstr>Откроется окно с указанием номера заявления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Градостроительный план земельного участка</dc:title>
  <dc:creator>Суетина Нафиса Наилевна</dc:creator>
  <cp:lastModifiedBy>Дашевская Анастасия Владимировна</cp:lastModifiedBy>
  <cp:revision>51</cp:revision>
  <dcterms:created xsi:type="dcterms:W3CDTF">2017-08-11T04:57:51Z</dcterms:created>
  <dcterms:modified xsi:type="dcterms:W3CDTF">2018-06-17T22:12:12Z</dcterms:modified>
</cp:coreProperties>
</file>