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3"/>
  </p:notesMasterIdLst>
  <p:sldIdLst>
    <p:sldId id="256" r:id="rId2"/>
  </p:sldIdLst>
  <p:sldSz cx="9144000" cy="5143500" type="screen16x9"/>
  <p:notesSz cx="8955088" cy="13277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076" autoAdjust="0"/>
    <p:restoredTop sz="94660"/>
  </p:normalViewPr>
  <p:slideViewPr>
    <p:cSldViewPr>
      <p:cViewPr varScale="1">
        <p:scale>
          <a:sx n="145" d="100"/>
          <a:sy n="145" d="100"/>
        </p:scale>
        <p:origin x="29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880538" cy="663892"/>
          </a:xfrm>
          <a:prstGeom prst="rect">
            <a:avLst/>
          </a:prstGeom>
        </p:spPr>
        <p:txBody>
          <a:bodyPr vert="horz" lIns="121542" tIns="60771" rIns="121542" bIns="60771" rtlCol="0"/>
          <a:lstStyle>
            <a:lvl1pPr algn="l">
              <a:defRPr sz="1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072478" y="1"/>
            <a:ext cx="3880538" cy="663892"/>
          </a:xfrm>
          <a:prstGeom prst="rect">
            <a:avLst/>
          </a:prstGeom>
        </p:spPr>
        <p:txBody>
          <a:bodyPr vert="horz" lIns="121542" tIns="60771" rIns="121542" bIns="60771" rtlCol="0"/>
          <a:lstStyle>
            <a:lvl1pPr algn="r">
              <a:defRPr sz="1600"/>
            </a:lvl1pPr>
          </a:lstStyle>
          <a:p>
            <a:fld id="{05DDB0FA-5160-4612-9DAF-6BBF0998FB19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2388" y="995363"/>
            <a:ext cx="8850312" cy="4978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1542" tIns="60771" rIns="121542" bIns="607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895510" y="6306980"/>
            <a:ext cx="7164070" cy="5975032"/>
          </a:xfrm>
          <a:prstGeom prst="rect">
            <a:avLst/>
          </a:prstGeom>
        </p:spPr>
        <p:txBody>
          <a:bodyPr vert="horz" lIns="121542" tIns="60771" rIns="121542" bIns="607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2611654"/>
            <a:ext cx="3880538" cy="663892"/>
          </a:xfrm>
          <a:prstGeom prst="rect">
            <a:avLst/>
          </a:prstGeom>
        </p:spPr>
        <p:txBody>
          <a:bodyPr vert="horz" lIns="121542" tIns="60771" rIns="121542" bIns="60771" rtlCol="0" anchor="b"/>
          <a:lstStyle>
            <a:lvl1pPr algn="l">
              <a:defRPr sz="1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072478" y="12611654"/>
            <a:ext cx="3880538" cy="663892"/>
          </a:xfrm>
          <a:prstGeom prst="rect">
            <a:avLst/>
          </a:prstGeom>
        </p:spPr>
        <p:txBody>
          <a:bodyPr vert="horz" lIns="121542" tIns="60771" rIns="121542" bIns="60771" rtlCol="0" anchor="b"/>
          <a:lstStyle>
            <a:lvl1pPr algn="r">
              <a:defRPr sz="1600"/>
            </a:lvl1pPr>
          </a:lstStyle>
          <a:p>
            <a:fld id="{764E1F4B-7D75-4778-A7B9-75DE77B35E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7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822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91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58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889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10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44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3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07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92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57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4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04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6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4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7822-A1D1-4DB0-AAEE-C2534E1068E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7CEFCEBB-442A-4563-BCB4-DA41FA937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6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8233" y="3447357"/>
            <a:ext cx="1520809" cy="390785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sz="3600" b="1" dirty="0">
              <a:solidFill>
                <a:srgbClr val="002060"/>
              </a:solidFill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72" y="77451"/>
            <a:ext cx="81369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ОРАНЖЕВЫЙ МЯЧ - 2018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Приглашаем желающих принять участие 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в соревнованиях по баскетболу 3*3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dirty="0" smtClean="0"/>
              <a:t>Для </a:t>
            </a:r>
            <a:r>
              <a:rPr lang="ru-RU" sz="2000" dirty="0"/>
              <a:t>участие необходимо получить </a:t>
            </a:r>
            <a:r>
              <a:rPr lang="ru-RU" sz="2000" b="1" dirty="0" err="1"/>
              <a:t>меддопуск</a:t>
            </a:r>
            <a:r>
              <a:rPr lang="ru-RU" sz="2000" dirty="0"/>
              <a:t> до соревнований</a:t>
            </a:r>
          </a:p>
          <a:p>
            <a:pPr algn="ctr"/>
            <a:r>
              <a:rPr lang="ru-RU" sz="2000" b="1" smtClean="0">
                <a:solidFill>
                  <a:schemeClr val="accent5">
                    <a:lumMod val="50000"/>
                  </a:schemeClr>
                </a:solidFill>
              </a:rPr>
              <a:t>11 августа 2018,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Городской стадион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Регистрация с 11.00 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Торжественный парад открытия 11.45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18735"/>
              </p:ext>
            </p:extLst>
          </p:nvPr>
        </p:nvGraphicFramePr>
        <p:xfrm>
          <a:off x="628650" y="2712341"/>
          <a:ext cx="6463630" cy="1080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094"/>
                <a:gridCol w="4824536"/>
              </a:tblGrid>
              <a:tr h="346983">
                <a:tc>
                  <a:txBody>
                    <a:bodyPr/>
                    <a:lstStyle/>
                    <a:p>
                      <a:pPr marR="120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Обозначение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0" marR="5730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Возрастная категория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0" marR="57300" marT="0" marB="0"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735">
                <a:tc>
                  <a:txBody>
                    <a:bodyPr/>
                    <a:lstStyle/>
                    <a:p>
                      <a:pPr marR="120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 16 лет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0" marR="5730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Юноши и девушки (</a:t>
                      </a:r>
                      <a:r>
                        <a:rPr lang="ru-RU" sz="1600" spc="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2002 </a:t>
                      </a:r>
                      <a:r>
                        <a:rPr lang="ru-RU" sz="1600" spc="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г.р. и младше)</a:t>
                      </a:r>
                      <a:endParaRPr lang="ru-RU" sz="1600" spc="2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</a:tr>
              <a:tr h="190735">
                <a:tc>
                  <a:txBody>
                    <a:bodyPr/>
                    <a:lstStyle/>
                    <a:p>
                      <a:pPr marR="120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17-18 лет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0" marR="5730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Юноши и девушки </a:t>
                      </a:r>
                      <a:r>
                        <a:rPr lang="ru-RU" sz="1600" spc="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(2000-2001 </a:t>
                      </a:r>
                      <a:r>
                        <a:rPr lang="ru-RU" sz="1600" spc="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г.р.)</a:t>
                      </a:r>
                      <a:endParaRPr lang="ru-RU" sz="1600" spc="2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</a:tr>
              <a:tr h="190735">
                <a:tc>
                  <a:txBody>
                    <a:bodyPr/>
                    <a:lstStyle/>
                    <a:p>
                      <a:pPr marR="120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лет и старше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0" marR="5730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Мужчины и женщины </a:t>
                      </a:r>
                      <a:r>
                        <a:rPr lang="ru-RU" sz="1600" spc="2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600" spc="2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1999 </a:t>
                      </a:r>
                      <a:r>
                        <a:rPr lang="ru-RU" sz="1600" spc="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г.р. и старше)</a:t>
                      </a:r>
                      <a:endParaRPr lang="ru-RU" sz="1600" spc="2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650" y="3806943"/>
            <a:ext cx="7903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судья: </a:t>
            </a:r>
          </a:p>
          <a:p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Юрьевич, 89140375515</a:t>
            </a:r>
            <a:endParaRPr lang="ru-RU" sz="1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515" y="-27784"/>
            <a:ext cx="2202348" cy="130339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48" y="2603925"/>
            <a:ext cx="2068252" cy="12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66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1976</TotalTime>
  <Words>80</Words>
  <Application>Microsoft Office PowerPoint</Application>
  <PresentationFormat>Экран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Times New Roman</vt:lpstr>
      <vt:lpstr>Trebuchet MS</vt:lpstr>
      <vt:lpstr>Wingdings 3</vt:lpstr>
      <vt:lpstr>Грань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мероприятий подпрограммы «Обеспечение процесса физической культуры и спорта» государственной программы Магаданской области «Развитие физической культуры и спорта в Магаданской области» на 2014-2020 гг.» в 2015 году.</dc:title>
  <dc:creator>Коротков Сергей Владимировив</dc:creator>
  <cp:lastModifiedBy>Тегригина Наталья Вадимовна</cp:lastModifiedBy>
  <cp:revision>107</cp:revision>
  <cp:lastPrinted>2017-05-04T01:14:44Z</cp:lastPrinted>
  <dcterms:created xsi:type="dcterms:W3CDTF">2015-10-26T23:55:33Z</dcterms:created>
  <dcterms:modified xsi:type="dcterms:W3CDTF">2018-07-25T00:33:36Z</dcterms:modified>
</cp:coreProperties>
</file>