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72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89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283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578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305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70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59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47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8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06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00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7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08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32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10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A1B9E0-5DF9-44EC-8962-402B8CF922F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C682E8-A682-423C-A868-B4A37EE5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040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0828" y="1122363"/>
            <a:ext cx="8286922" cy="12319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 ведению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воинского учета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организаций (предприятий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учреждений), вне зависимости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форм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собственности, расположенных на территории муниципального образования «Город Магадан»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59" y="1618593"/>
            <a:ext cx="11655971" cy="4939862"/>
          </a:xfrm>
        </p:spPr>
        <p:txBody>
          <a:bodyPr>
            <a:normAutofit fontScale="85000" lnSpcReduction="20000"/>
          </a:bodyPr>
          <a:lstStyle/>
          <a:p>
            <a:pPr lvl="0">
              <a:spcBef>
                <a:spcPts val="0"/>
              </a:spcBef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Назначьте работника, ответственного за ведение воинского учета.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Направьте его для консультации и постановки на воинский учет (карточка формы 18 в трех экземплярах) к специалистам муниципального образования «Город Магадан» по адресу: пл. Горького, д.1, </a:t>
            </a:r>
            <a:r>
              <a:rPr lang="ru-RU" sz="19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409 (тел. 8 413 62-36-37). </a:t>
            </a:r>
          </a:p>
          <a:p>
            <a:pPr>
              <a:lnSpc>
                <a:spcPct val="120000"/>
              </a:lnSpc>
            </a:pPr>
            <a:r>
              <a:rPr lang="ru-RU" sz="19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  <a:endParaRPr lang="ru-RU" sz="1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9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19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воинского учета является обязанностью руководителя</a:t>
            </a:r>
            <a:endParaRPr lang="ru-RU" sz="1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28.03.1998 № 53-ФЗ «О воинской обязанности и военной службе», руководители, должностные лица, (работники) организации обязаны осуществлять воинский учет граждан, пребывающих в запасе, в организации, не зависимо от формы собственности. </a:t>
            </a:r>
          </a:p>
          <a:p>
            <a:pPr>
              <a:lnSpc>
                <a:spcPct val="120000"/>
              </a:lnSpc>
            </a:pPr>
            <a:r>
              <a:rPr lang="ru-RU" sz="19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информирования 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1 октября 2023 года в законную силу вступают изменения в кодекс об административных правонарушениях, а именно в ст. 21.1 КоАП РФ «Непредставление в военный комиссариат или иной орган, осуществляющий воинский учет, списков граждан, подлежащих первоначальной постановке на воинский учет», ответственность за данное правонарушение предусмотрена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в виде административного штрафа: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должностных лиц в </a:t>
            </a:r>
            <a:r>
              <a:rPr lang="ru-RU" sz="19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sz="19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сорока тысяч до пятидесяти тысяч рублей;</a:t>
            </a:r>
          </a:p>
          <a:p>
            <a:pPr>
              <a:lnSpc>
                <a:spcPct val="120000"/>
              </a:lnSpc>
            </a:pP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на юридических лиц – от трехсот пятидесяти тысяч до четырехсот тысяч рублей.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407" y="-1"/>
            <a:ext cx="3142593" cy="209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235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Сектор</vt:lpstr>
      <vt:lpstr>ПАМЯТКА по организации и  ведению воинского учета для организаций (предприятий, учреждений), вне зависимости от форм собственности, расположенных на территории муниципального образования «Город Магадан»  </vt:lpstr>
    </vt:vector>
  </TitlesOfParts>
  <Company>Мэрия г. Магадана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организации введению воинского учета предприятий, учреждений вне зависимости от форм собственности по ведению</dc:title>
  <dc:creator>Юлия Пешкова</dc:creator>
  <cp:lastModifiedBy>Юлия Пешкова</cp:lastModifiedBy>
  <cp:revision>8</cp:revision>
  <dcterms:created xsi:type="dcterms:W3CDTF">2023-08-23T06:05:03Z</dcterms:created>
  <dcterms:modified xsi:type="dcterms:W3CDTF">2023-08-24T06:00:39Z</dcterms:modified>
</cp:coreProperties>
</file>